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8" r:id="rId4"/>
    <p:sldId id="279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6" r:id="rId16"/>
    <p:sldId id="268" r:id="rId17"/>
    <p:sldId id="269" r:id="rId18"/>
    <p:sldId id="270" r:id="rId19"/>
    <p:sldId id="276" r:id="rId20"/>
    <p:sldId id="271" r:id="rId21"/>
    <p:sldId id="272" r:id="rId22"/>
    <p:sldId id="27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>
        <p:scale>
          <a:sx n="82" d="100"/>
          <a:sy n="82" d="100"/>
        </p:scale>
        <p:origin x="72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39C72-5AFD-269B-5D29-1DAE74174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6BE4C0-4DC0-6E32-43DB-1CBF6B54B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801104-630E-2FC8-B26D-AE451A95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DBCB0-AA14-4C2E-B039-CB24C2A1B7F9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84BEA-84D2-3944-C1BA-16A8334C0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2F0510-B267-6D9E-9EB9-2A8E5DA3B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342C-3994-47BB-982A-4D505C014E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41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E73EA-F25A-FF2D-7DF9-DD58A697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3C4CC8-D343-1BE7-13F1-751F805B1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5A9C33-1932-ECC3-3357-9BC857C9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DBCB0-AA14-4C2E-B039-CB24C2A1B7F9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49C316-502B-0A3C-8795-9655A7A6F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94A5C6-25EF-223D-BBC2-63D56BA73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342C-3994-47BB-982A-4D505C014E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698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91133D-A206-53B5-9EC5-6611167B14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E4FE35-1935-C62D-8C42-BADC1B84E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A33616-D9FB-438F-6AE3-8D549AA3C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DBCB0-AA14-4C2E-B039-CB24C2A1B7F9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BE250C-4C46-0138-04F1-8F769993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E4416-B977-32C3-8D12-52CBECD1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342C-3994-47BB-982A-4D505C014E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432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59A03-5D02-F6F4-20D3-411083F73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58F95-E069-067B-1591-661B943A7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82923D-FFEB-11B6-A955-879E7FAEA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DBCB0-AA14-4C2E-B039-CB24C2A1B7F9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8F165-4447-FDF9-2A34-AE0004DA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39DEE1-1720-1548-EAE6-42BAF56A7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342C-3994-47BB-982A-4D505C014E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474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0D4D20-74C1-0485-1F0E-82084AA73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0C834B-E419-B3F6-74B9-FA7960428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84412D-3DB8-B35A-8D3B-6C04FFB0C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DBCB0-AA14-4C2E-B039-CB24C2A1B7F9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3B5A7C-F40A-666E-8B37-2FA57BBE0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B1B84-A5F7-A4B6-D004-E90BE9CB4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342C-3994-47BB-982A-4D505C014E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081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6FD13-0018-300F-CA47-892A15AA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A1F92F-7189-D198-0909-179F46A11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C09EEF-8013-5AF5-3F95-312082113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8DC80D-2E94-2A27-B694-6C616E3C6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DBCB0-AA14-4C2E-B039-CB24C2A1B7F9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3581AC-8895-A39E-9478-648978CD6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F7D057-6C80-73C2-7F65-102DBE62B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342C-3994-47BB-982A-4D505C014E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017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42638-9BD1-529E-CB4A-678893999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F60AC1-9F57-E25B-5438-5528C855A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8D998C-7D8A-7BDC-58F3-DD2047246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7027DA-6792-E555-FA04-224FF6C8B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6E3FDD-9BA9-58BC-DBC4-101F23A4D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CBAFD6-715B-2C68-902E-F1D3C171D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DBCB0-AA14-4C2E-B039-CB24C2A1B7F9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B32794-3ED1-C3E8-E62C-E13805C16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00A602-FDAC-C2B8-D12A-668E765EB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342C-3994-47BB-982A-4D505C014E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79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EBF51-A201-1328-74FE-5BB1A9CC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19F998-94CD-3F58-28DF-3D72D49D2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DBCB0-AA14-4C2E-B039-CB24C2A1B7F9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530ED7-F6F3-651E-E312-D0D52CC0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28CA11-A2C5-6FC5-B8B9-A09520BEE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342C-3994-47BB-982A-4D505C014E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8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A248BAC-771B-F04E-79D5-21931F9D8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DBCB0-AA14-4C2E-B039-CB24C2A1B7F9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FD853E-C277-0AD9-D923-4E31366E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5583B4-F5E9-74D4-8DD7-28A52A711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342C-3994-47BB-982A-4D505C014E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73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20C11-CAD7-BE51-CD27-37C998B14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04FD3-5136-2FAF-6E2C-3672BC19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030C7A-1B4B-BA7F-78D4-9D112352B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806253-8EEB-56B7-8BDF-3071061B7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DBCB0-AA14-4C2E-B039-CB24C2A1B7F9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0B14E2-DA07-3A46-F589-9728171B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B47D96-3CF2-32FF-622A-9C834D1B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342C-3994-47BB-982A-4D505C014E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058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2D04F-334A-4973-4159-39A1BA0B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08346A-95BF-B31B-9E53-D78E775E0A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DCA1EE-DF2E-FCC3-3BF5-5664212C7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0783C6-6753-A893-C6A1-6E607836E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DBCB0-AA14-4C2E-B039-CB24C2A1B7F9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68C10B-97A5-E539-2948-2135C5997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3E31D7-E0DB-6A06-3EEC-22FDD3F6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342C-3994-47BB-982A-4D505C014E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69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7B3F4B-19E7-0FFA-FAFE-610AA2BA6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B9BED8-4527-BD9B-2C2D-6AC53701D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89FC98-1989-9D8C-0F91-FA1293A4A8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DBCB0-AA14-4C2E-B039-CB24C2A1B7F9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20A548-9797-148C-ACA1-11EE5963DE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2D3DF5-F823-F237-683F-B50FC11E3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7342C-3994-47BB-982A-4D505C014E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91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0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2" Type="http://schemas.openxmlformats.org/officeDocument/2006/relationships/image" Target="../media/image19.jpg"/><Relationship Id="rId16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5" Type="http://schemas.openxmlformats.org/officeDocument/2006/relationships/image" Target="../media/image32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Relationship Id="rId14" Type="http://schemas.openxmlformats.org/officeDocument/2006/relationships/image" Target="../media/image3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65A4B-CBE2-6FFA-7255-062AFC825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콘서트 관람 </a:t>
            </a:r>
            <a:r>
              <a:rPr lang="ko-KR" altLang="en-US" dirty="0" err="1"/>
              <a:t>대작전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25D54C-0ECE-DD81-3FA7-6E2629DB64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/>
              <a:t>기획 전성현</a:t>
            </a:r>
            <a:endParaRPr lang="en-US" altLang="ko-KR" dirty="0"/>
          </a:p>
          <a:p>
            <a:pPr algn="r"/>
            <a:r>
              <a:rPr lang="ko-KR" altLang="en-US" dirty="0"/>
              <a:t>개발 전성현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6119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08529-06C2-515E-720A-4BA2FEF6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보유 학생 표시 및 학생 정보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A20CDA-ABD3-5CFF-0225-A1180E997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000"/>
            <a:ext cx="8640000" cy="486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BBBB351-0C9C-BD5C-50FF-47B5CB3BF79C}"/>
              </a:ext>
            </a:extLst>
          </p:cNvPr>
          <p:cNvSpPr/>
          <p:nvPr/>
        </p:nvSpPr>
        <p:spPr>
          <a:xfrm>
            <a:off x="4320000" y="3255061"/>
            <a:ext cx="4320000" cy="1512882"/>
          </a:xfrm>
          <a:prstGeom prst="rect">
            <a:avLst/>
          </a:prstGeom>
          <a:noFill/>
          <a:ln w="57150">
            <a:solidFill>
              <a:srgbClr val="FF5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FA3E8-3EB0-B74A-2E81-3713E25FEAAF}"/>
              </a:ext>
            </a:extLst>
          </p:cNvPr>
          <p:cNvSpPr/>
          <p:nvPr/>
        </p:nvSpPr>
        <p:spPr>
          <a:xfrm>
            <a:off x="8948057" y="1998000"/>
            <a:ext cx="2873829" cy="123552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보유 학생 및 정보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E861E4-1E2B-6563-BCCF-DE492E84593D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8640000" y="2531789"/>
            <a:ext cx="308057" cy="1479713"/>
          </a:xfrm>
          <a:prstGeom prst="line">
            <a:avLst/>
          </a:prstGeom>
          <a:ln w="76200">
            <a:solidFill>
              <a:srgbClr val="FF5B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857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08529-06C2-515E-720A-4BA2FEF6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교수님의 수업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17867F-B66B-C5AD-1D7B-4A9F02E30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000"/>
            <a:ext cx="8640000" cy="486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26C819C-A204-D49A-BBA2-30D6DA047637}"/>
              </a:ext>
            </a:extLst>
          </p:cNvPr>
          <p:cNvSpPr/>
          <p:nvPr/>
        </p:nvSpPr>
        <p:spPr>
          <a:xfrm>
            <a:off x="3694922" y="3428999"/>
            <a:ext cx="1362270" cy="1180323"/>
          </a:xfrm>
          <a:prstGeom prst="rect">
            <a:avLst/>
          </a:prstGeom>
          <a:noFill/>
          <a:ln w="57150">
            <a:solidFill>
              <a:srgbClr val="FF5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FC6BBD-9794-8B45-B541-865EA035769D}"/>
              </a:ext>
            </a:extLst>
          </p:cNvPr>
          <p:cNvSpPr/>
          <p:nvPr/>
        </p:nvSpPr>
        <p:spPr>
          <a:xfrm>
            <a:off x="8948057" y="1998000"/>
            <a:ext cx="2873829" cy="123552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교수님이 제시한 카드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C86EDFD-6709-8A56-E17F-7271DEAC582A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5057192" y="2569112"/>
            <a:ext cx="3890865" cy="1450049"/>
          </a:xfrm>
          <a:prstGeom prst="line">
            <a:avLst/>
          </a:prstGeom>
          <a:ln w="76200">
            <a:solidFill>
              <a:srgbClr val="FF5B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350130-37D3-A903-23B9-AA01347B8EE1}"/>
              </a:ext>
            </a:extLst>
          </p:cNvPr>
          <p:cNvSpPr/>
          <p:nvPr/>
        </p:nvSpPr>
        <p:spPr>
          <a:xfrm>
            <a:off x="1754155" y="5407950"/>
            <a:ext cx="5169159" cy="1450049"/>
          </a:xfrm>
          <a:prstGeom prst="rect">
            <a:avLst/>
          </a:prstGeom>
          <a:noFill/>
          <a:ln w="57150">
            <a:solidFill>
              <a:srgbClr val="FF5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EABBB8-375F-27C0-9447-7F7090DD8DE0}"/>
              </a:ext>
            </a:extLst>
          </p:cNvPr>
          <p:cNvSpPr/>
          <p:nvPr/>
        </p:nvSpPr>
        <p:spPr>
          <a:xfrm>
            <a:off x="8948057" y="3481566"/>
            <a:ext cx="2873829" cy="123552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출전 가능한 학생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12D355F-F2E8-1B71-2E8B-8A0114B157F6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6923314" y="4099331"/>
            <a:ext cx="2024743" cy="2033644"/>
          </a:xfrm>
          <a:prstGeom prst="line">
            <a:avLst/>
          </a:prstGeom>
          <a:ln w="76200">
            <a:solidFill>
              <a:srgbClr val="FF5B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061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08529-06C2-515E-720A-4BA2FEF6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수업을 들을 동아리원 소환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FFE26B-165F-C67C-09C2-7005BAB1D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000"/>
            <a:ext cx="8640000" cy="486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4F979F8-1E4C-E862-EE2C-272247090512}"/>
              </a:ext>
            </a:extLst>
          </p:cNvPr>
          <p:cNvSpPr/>
          <p:nvPr/>
        </p:nvSpPr>
        <p:spPr>
          <a:xfrm>
            <a:off x="3853544" y="4581331"/>
            <a:ext cx="914400" cy="1231640"/>
          </a:xfrm>
          <a:prstGeom prst="rect">
            <a:avLst/>
          </a:prstGeom>
          <a:noFill/>
          <a:ln w="57150">
            <a:solidFill>
              <a:srgbClr val="FF5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AC3B1B-7F87-5163-6FA7-6331C67AF713}"/>
              </a:ext>
            </a:extLst>
          </p:cNvPr>
          <p:cNvSpPr/>
          <p:nvPr/>
        </p:nvSpPr>
        <p:spPr>
          <a:xfrm>
            <a:off x="8948057" y="1998000"/>
            <a:ext cx="2873829" cy="123552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출전한 학생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863371-23C3-1E48-273D-81C5B1D036EE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4767944" y="2569112"/>
            <a:ext cx="4180113" cy="2628039"/>
          </a:xfrm>
          <a:prstGeom prst="line">
            <a:avLst/>
          </a:prstGeom>
          <a:ln w="76200">
            <a:solidFill>
              <a:srgbClr val="FF5B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708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08529-06C2-515E-720A-4BA2FEF6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수업 클리어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D92879-8934-9FCC-AB42-B229B065E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5322"/>
            <a:ext cx="8640000" cy="4860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D6AC91D-FA3A-A806-B360-22A3CE4685FD}"/>
              </a:ext>
            </a:extLst>
          </p:cNvPr>
          <p:cNvSpPr/>
          <p:nvPr/>
        </p:nvSpPr>
        <p:spPr>
          <a:xfrm>
            <a:off x="2052736" y="2155371"/>
            <a:ext cx="895738" cy="1226976"/>
          </a:xfrm>
          <a:prstGeom prst="rect">
            <a:avLst/>
          </a:prstGeom>
          <a:noFill/>
          <a:ln w="57150">
            <a:solidFill>
              <a:srgbClr val="FF5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2F1D23-EF7A-C29C-3481-D5AF3F34DF42}"/>
              </a:ext>
            </a:extLst>
          </p:cNvPr>
          <p:cNvSpPr/>
          <p:nvPr/>
        </p:nvSpPr>
        <p:spPr>
          <a:xfrm>
            <a:off x="8948057" y="1998000"/>
            <a:ext cx="2873829" cy="123552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클리어한 교수님 표시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6393BB0-9628-3138-6C6B-D011C8050529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2948474" y="2522459"/>
            <a:ext cx="5999583" cy="246400"/>
          </a:xfrm>
          <a:prstGeom prst="line">
            <a:avLst/>
          </a:prstGeom>
          <a:ln w="76200">
            <a:solidFill>
              <a:srgbClr val="FF5B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62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F0C5E-A807-B694-9AD7-8638529F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수업 카드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1A1472-0A6D-0FE0-3633-BBAA288005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8" t="53485" r="6818" b="10641"/>
          <a:stretch/>
        </p:blipFill>
        <p:spPr>
          <a:xfrm>
            <a:off x="0" y="1998000"/>
            <a:ext cx="864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03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08529-06C2-515E-720A-4BA2FEF6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수업 클리어 보상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11B408-C6AF-C5C5-635A-195AA11DB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000"/>
            <a:ext cx="864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71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08529-06C2-515E-720A-4BA2FEF6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수업 클리어 보상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49E31E-5ED6-D895-AF49-CDFB3ED2B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000"/>
            <a:ext cx="8640000" cy="486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CF17198-B206-EE12-410A-C2C99CE27E0F}"/>
              </a:ext>
            </a:extLst>
          </p:cNvPr>
          <p:cNvSpPr/>
          <p:nvPr/>
        </p:nvSpPr>
        <p:spPr>
          <a:xfrm>
            <a:off x="8948057" y="1998000"/>
            <a:ext cx="2873829" cy="123552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클리어 보상으로 동일한 학생 획득 시 이미 획득한 학생의 체력 회복</a:t>
            </a:r>
          </a:p>
        </p:txBody>
      </p:sp>
    </p:spTree>
    <p:extLst>
      <p:ext uri="{BB962C8B-B14F-4D97-AF65-F5344CB8AC3E}">
        <p14:creationId xmlns:p14="http://schemas.microsoft.com/office/powerpoint/2010/main" val="1241945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08529-06C2-515E-720A-4BA2FEF6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수업 실패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F54C0A-5B47-B86A-5B29-5F8870EAC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000"/>
            <a:ext cx="8640000" cy="486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E161CB5-18DD-D56E-4B05-BA3D1497268B}"/>
              </a:ext>
            </a:extLst>
          </p:cNvPr>
          <p:cNvSpPr/>
          <p:nvPr/>
        </p:nvSpPr>
        <p:spPr>
          <a:xfrm>
            <a:off x="8948057" y="1998000"/>
            <a:ext cx="2873829" cy="123552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교수님의 수업을 버티지 못하면 체력 차감</a:t>
            </a:r>
          </a:p>
        </p:txBody>
      </p:sp>
    </p:spTree>
    <p:extLst>
      <p:ext uri="{BB962C8B-B14F-4D97-AF65-F5344CB8AC3E}">
        <p14:creationId xmlns:p14="http://schemas.microsoft.com/office/powerpoint/2010/main" val="1570834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08529-06C2-515E-720A-4BA2FEF6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수업 실패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14BBFB-B7C7-5F73-410D-64BB8D64A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000"/>
            <a:ext cx="8640000" cy="486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F1321F6-000C-BAF9-5476-E97293FC313E}"/>
              </a:ext>
            </a:extLst>
          </p:cNvPr>
          <p:cNvSpPr/>
          <p:nvPr/>
        </p:nvSpPr>
        <p:spPr>
          <a:xfrm>
            <a:off x="2472613" y="2090057"/>
            <a:ext cx="895738" cy="1226976"/>
          </a:xfrm>
          <a:prstGeom prst="rect">
            <a:avLst/>
          </a:prstGeom>
          <a:noFill/>
          <a:ln w="57150">
            <a:solidFill>
              <a:srgbClr val="FF5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AB6E20-F226-CA9A-C6D3-8D4CE34A34E6}"/>
              </a:ext>
            </a:extLst>
          </p:cNvPr>
          <p:cNvSpPr/>
          <p:nvPr/>
        </p:nvSpPr>
        <p:spPr>
          <a:xfrm>
            <a:off x="8948057" y="1998000"/>
            <a:ext cx="2873829" cy="123552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버티지 못한 수업 표시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C9A7A34-3E82-CF65-EF7E-6D0ED77FD97E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>
            <a:off x="3368351" y="2615765"/>
            <a:ext cx="5579706" cy="87780"/>
          </a:xfrm>
          <a:prstGeom prst="line">
            <a:avLst/>
          </a:prstGeom>
          <a:ln w="76200">
            <a:solidFill>
              <a:srgbClr val="FF5B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842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08529-06C2-515E-720A-4BA2FEF6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주말 보상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4A8339-77BD-9EA7-F45E-2A3CAA4F2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000"/>
            <a:ext cx="8640000" cy="486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0D20669-05C0-CE8C-44A1-39F45533A6D2}"/>
              </a:ext>
            </a:extLst>
          </p:cNvPr>
          <p:cNvSpPr/>
          <p:nvPr/>
        </p:nvSpPr>
        <p:spPr>
          <a:xfrm>
            <a:off x="4320000" y="3292384"/>
            <a:ext cx="4320000" cy="3267036"/>
          </a:xfrm>
          <a:prstGeom prst="rect">
            <a:avLst/>
          </a:prstGeom>
          <a:noFill/>
          <a:ln w="57150">
            <a:solidFill>
              <a:srgbClr val="FF5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AA4BC0-12C3-B0AA-D0ED-19D44B186FE1}"/>
              </a:ext>
            </a:extLst>
          </p:cNvPr>
          <p:cNvSpPr/>
          <p:nvPr/>
        </p:nvSpPr>
        <p:spPr>
          <a:xfrm>
            <a:off x="8948057" y="1998000"/>
            <a:ext cx="2873829" cy="123552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주말 휴식 시 모든 학생의 체력 회복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29447DA-0EE5-DF18-EE02-4B4E2C3A5F0C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8640000" y="2569112"/>
            <a:ext cx="308057" cy="2356790"/>
          </a:xfrm>
          <a:prstGeom prst="line">
            <a:avLst/>
          </a:prstGeom>
          <a:ln w="76200">
            <a:solidFill>
              <a:srgbClr val="FF5B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387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B98CF-FB1A-A44D-0816-8925BF2E2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진행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4463E8-C7C9-326A-7C08-85EF551B1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게임의 목표</a:t>
            </a:r>
            <a:endParaRPr lang="en-US" altLang="ko-KR" dirty="0"/>
          </a:p>
          <a:p>
            <a:pPr lvl="1"/>
            <a:r>
              <a:rPr lang="en-US" altLang="ko-KR" dirty="0"/>
              <a:t>1~3</a:t>
            </a:r>
            <a:r>
              <a:rPr lang="ko-KR" altLang="en-US" dirty="0"/>
              <a:t>주 후에 개최되는 콘서트를 보러 가기 위해서는 수업을 듣고 성적을 유지해야 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교수님들의 수업을 혼자 듣기는 벅차니 동아리원들의 도움을 받아 함께 극복해 나가자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6422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08529-06C2-515E-720A-4BA2FEF6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모든 수업 클리어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6948BA-7214-95CE-87AE-14E454877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000"/>
            <a:ext cx="864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04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08529-06C2-515E-720A-4BA2FEF6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콘서트 </a:t>
            </a:r>
            <a:r>
              <a:rPr lang="ko-KR" altLang="en-US" dirty="0" err="1"/>
              <a:t>관란</a:t>
            </a:r>
            <a:r>
              <a:rPr lang="en-US" altLang="ko-KR" dirty="0"/>
              <a:t>(</a:t>
            </a:r>
            <a:r>
              <a:rPr lang="ko-KR" altLang="en-US" dirty="0"/>
              <a:t>게임 클리어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9B3AF8-4F0B-25DE-8447-E62BBA75C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000"/>
            <a:ext cx="864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01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08529-06C2-515E-720A-4BA2FEF6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게임오버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FEA2A4-6615-18B4-D596-6AE20F2C1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000"/>
            <a:ext cx="8640000" cy="486000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0DCB1F3E-133C-C54F-FBBC-1B9ECDC08962}"/>
              </a:ext>
            </a:extLst>
          </p:cNvPr>
          <p:cNvSpPr txBox="1">
            <a:spLocks/>
          </p:cNvSpPr>
          <p:nvPr/>
        </p:nvSpPr>
        <p:spPr>
          <a:xfrm>
            <a:off x="838200" y="3278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/>
              <a:t>게임오버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094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9086F-3495-159C-87B1-F3955AF23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학생 목록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8DD7A41-49BA-14C3-CEEA-6C1A495C9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970716"/>
              </p:ext>
            </p:extLst>
          </p:nvPr>
        </p:nvGraphicFramePr>
        <p:xfrm>
          <a:off x="228078" y="1468966"/>
          <a:ext cx="11646420" cy="4741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4642">
                  <a:extLst>
                    <a:ext uri="{9D8B030D-6E8A-4147-A177-3AD203B41FA5}">
                      <a16:colId xmlns:a16="http://schemas.microsoft.com/office/drawing/2014/main" val="244204108"/>
                    </a:ext>
                  </a:extLst>
                </a:gridCol>
                <a:gridCol w="1164642">
                  <a:extLst>
                    <a:ext uri="{9D8B030D-6E8A-4147-A177-3AD203B41FA5}">
                      <a16:colId xmlns:a16="http://schemas.microsoft.com/office/drawing/2014/main" val="2003134792"/>
                    </a:ext>
                  </a:extLst>
                </a:gridCol>
                <a:gridCol w="1164642">
                  <a:extLst>
                    <a:ext uri="{9D8B030D-6E8A-4147-A177-3AD203B41FA5}">
                      <a16:colId xmlns:a16="http://schemas.microsoft.com/office/drawing/2014/main" val="4184863107"/>
                    </a:ext>
                  </a:extLst>
                </a:gridCol>
                <a:gridCol w="1164642">
                  <a:extLst>
                    <a:ext uri="{9D8B030D-6E8A-4147-A177-3AD203B41FA5}">
                      <a16:colId xmlns:a16="http://schemas.microsoft.com/office/drawing/2014/main" val="3104487725"/>
                    </a:ext>
                  </a:extLst>
                </a:gridCol>
                <a:gridCol w="1164642">
                  <a:extLst>
                    <a:ext uri="{9D8B030D-6E8A-4147-A177-3AD203B41FA5}">
                      <a16:colId xmlns:a16="http://schemas.microsoft.com/office/drawing/2014/main" val="4147432759"/>
                    </a:ext>
                  </a:extLst>
                </a:gridCol>
                <a:gridCol w="1164642">
                  <a:extLst>
                    <a:ext uri="{9D8B030D-6E8A-4147-A177-3AD203B41FA5}">
                      <a16:colId xmlns:a16="http://schemas.microsoft.com/office/drawing/2014/main" val="1719203304"/>
                    </a:ext>
                  </a:extLst>
                </a:gridCol>
                <a:gridCol w="1164642">
                  <a:extLst>
                    <a:ext uri="{9D8B030D-6E8A-4147-A177-3AD203B41FA5}">
                      <a16:colId xmlns:a16="http://schemas.microsoft.com/office/drawing/2014/main" val="1302505352"/>
                    </a:ext>
                  </a:extLst>
                </a:gridCol>
                <a:gridCol w="1164642">
                  <a:extLst>
                    <a:ext uri="{9D8B030D-6E8A-4147-A177-3AD203B41FA5}">
                      <a16:colId xmlns:a16="http://schemas.microsoft.com/office/drawing/2014/main" val="251677866"/>
                    </a:ext>
                  </a:extLst>
                </a:gridCol>
                <a:gridCol w="1164642">
                  <a:extLst>
                    <a:ext uri="{9D8B030D-6E8A-4147-A177-3AD203B41FA5}">
                      <a16:colId xmlns:a16="http://schemas.microsoft.com/office/drawing/2014/main" val="3896868917"/>
                    </a:ext>
                  </a:extLst>
                </a:gridCol>
                <a:gridCol w="1164642">
                  <a:extLst>
                    <a:ext uri="{9D8B030D-6E8A-4147-A177-3AD203B41FA5}">
                      <a16:colId xmlns:a16="http://schemas.microsoft.com/office/drawing/2014/main" val="3774479939"/>
                    </a:ext>
                  </a:extLst>
                </a:gridCol>
              </a:tblGrid>
              <a:tr h="1185334"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</a:txBody>
                  <a:tcPr marL="130628" marR="130628" marT="65315" marB="65315"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조용준</a:t>
                      </a:r>
                    </a:p>
                  </a:txBody>
                  <a:tcPr marL="130628" marR="130628" marT="65315" marB="6531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30628" marR="130628" marT="65315" marB="65315"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김정완</a:t>
                      </a:r>
                      <a:endParaRPr lang="ko-KR" altLang="en-US" sz="2000" dirty="0"/>
                    </a:p>
                  </a:txBody>
                  <a:tcPr marL="130628" marR="130628" marT="65315" marB="6531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30628" marR="130628" marT="65315" marB="65315"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박서연</a:t>
                      </a:r>
                    </a:p>
                  </a:txBody>
                  <a:tcPr marL="130628" marR="130628" marT="65315" marB="6531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30628" marR="130628" marT="65315" marB="65315"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신대혁</a:t>
                      </a:r>
                      <a:endParaRPr lang="ko-KR" altLang="en-US" sz="2000" dirty="0"/>
                    </a:p>
                  </a:txBody>
                  <a:tcPr marL="130628" marR="130628" marT="65315" marB="6531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30628" marR="130628" marT="65315" marB="653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한시호</a:t>
                      </a:r>
                      <a:endParaRPr lang="ko-KR" altLang="en-US" sz="2000" dirty="0"/>
                    </a:p>
                  </a:txBody>
                  <a:tcPr marL="130628" marR="130628" marT="65315" marB="653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3825050"/>
                  </a:ext>
                </a:extLst>
              </a:tr>
              <a:tr h="118533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30628" marR="130628" marT="65315" marB="65315"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전성현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개발자</a:t>
                      </a:r>
                      <a:r>
                        <a:rPr lang="en-US" altLang="ko-KR" sz="2000" dirty="0"/>
                        <a:t>)</a:t>
                      </a:r>
                      <a:endParaRPr lang="ko-KR" altLang="en-US" sz="2000" dirty="0"/>
                    </a:p>
                  </a:txBody>
                  <a:tcPr marL="130628" marR="130628" marT="65315" marB="6531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30628" marR="130628" marT="65315" marB="65315"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백수진</a:t>
                      </a:r>
                    </a:p>
                  </a:txBody>
                  <a:tcPr marL="130628" marR="130628" marT="65315" marB="6531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30628" marR="130628" marT="65315" marB="65315" anchor="ctr"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조강현</a:t>
                      </a:r>
                      <a:endParaRPr lang="ko-KR" altLang="en-US" sz="2000" dirty="0"/>
                    </a:p>
                  </a:txBody>
                  <a:tcPr marL="130628" marR="130628" marT="65315" marB="6531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30628" marR="130628" marT="65315" marB="65315" anchor="ctr"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최상준</a:t>
                      </a:r>
                    </a:p>
                  </a:txBody>
                  <a:tcPr marL="130628" marR="130628" marT="65315" marB="6531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30628" marR="130628" marT="65315" marB="653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정영경</a:t>
                      </a:r>
                      <a:endParaRPr lang="ko-KR" altLang="en-US" sz="2000" dirty="0"/>
                    </a:p>
                  </a:txBody>
                  <a:tcPr marL="130628" marR="130628" marT="65315" marB="653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3586532"/>
                  </a:ext>
                </a:extLst>
              </a:tr>
              <a:tr h="118533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30628" marR="130628" marT="65315" marB="6531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김현지</a:t>
                      </a:r>
                    </a:p>
                  </a:txBody>
                  <a:tcPr marL="130628" marR="130628" marT="65315" marB="6531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30628" marR="130628" marT="65315" marB="6531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강민재</a:t>
                      </a:r>
                    </a:p>
                  </a:txBody>
                  <a:tcPr marL="130628" marR="130628" marT="65315" marB="6531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30628" marR="130628" marT="65315" marB="6531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양효정</a:t>
                      </a:r>
                    </a:p>
                  </a:txBody>
                  <a:tcPr marL="130628" marR="130628" marT="65315" marB="6531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30628" marR="130628" marT="65315" marB="6531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권기동</a:t>
                      </a:r>
                      <a:endParaRPr lang="ko-KR" altLang="en-US" sz="2000" dirty="0"/>
                    </a:p>
                  </a:txBody>
                  <a:tcPr marL="130628" marR="130628" marT="65315" marB="6531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30628" marR="130628" marT="65315" marB="653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김동경</a:t>
                      </a:r>
                      <a:endParaRPr lang="ko-KR" altLang="en-US" sz="2000" dirty="0"/>
                    </a:p>
                  </a:txBody>
                  <a:tcPr marL="130628" marR="130628" marT="65315" marB="653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480335"/>
                  </a:ext>
                </a:extLst>
              </a:tr>
              <a:tr h="118533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30628" marR="130628" marT="65315" marB="6531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 dpi="0" rotWithShape="1"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배철민</a:t>
                      </a:r>
                      <a:endParaRPr lang="ko-KR" altLang="en-US" sz="2000" dirty="0"/>
                    </a:p>
                  </a:txBody>
                  <a:tcPr marL="130628" marR="130628" marT="65315" marB="6531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30628" marR="130628" marT="65315" marB="6531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 dpi="0" rotWithShape="1"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신현규</a:t>
                      </a:r>
                    </a:p>
                  </a:txBody>
                  <a:tcPr marL="130628" marR="130628" marT="65315" marB="6531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30628" marR="130628" marT="65315" marB="6531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 dpi="0" rotWithShape="1"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박상언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군인</a:t>
                      </a:r>
                      <a:r>
                        <a:rPr lang="en-US" altLang="ko-KR" sz="2000" dirty="0"/>
                        <a:t>)</a:t>
                      </a:r>
                      <a:endParaRPr lang="ko-KR" altLang="en-US" sz="2000" dirty="0"/>
                    </a:p>
                  </a:txBody>
                  <a:tcPr marL="130628" marR="130628" marT="65315" marB="6531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marL="130628" marR="130628" marT="65315" marB="6531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30628" marR="130628" marT="65315" marB="6531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30628" marR="130628" marT="65315" marB="653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30628" marR="130628" marT="65315" marB="653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88693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2451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A20E9-5034-496C-CE7C-FF64B9B9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교수님 목록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D9AD931A-DA87-4D53-6FCE-EEA961CC7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251442"/>
              </p:ext>
            </p:extLst>
          </p:nvPr>
        </p:nvGraphicFramePr>
        <p:xfrm>
          <a:off x="2031999" y="1475040"/>
          <a:ext cx="8128002" cy="48561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9436">
                  <a:extLst>
                    <a:ext uri="{9D8B030D-6E8A-4147-A177-3AD203B41FA5}">
                      <a16:colId xmlns:a16="http://schemas.microsoft.com/office/drawing/2014/main" val="1715424909"/>
                    </a:ext>
                  </a:extLst>
                </a:gridCol>
                <a:gridCol w="1709898">
                  <a:extLst>
                    <a:ext uri="{9D8B030D-6E8A-4147-A177-3AD203B41FA5}">
                      <a16:colId xmlns:a16="http://schemas.microsoft.com/office/drawing/2014/main" val="1611359858"/>
                    </a:ext>
                  </a:extLst>
                </a:gridCol>
                <a:gridCol w="1033302">
                  <a:extLst>
                    <a:ext uri="{9D8B030D-6E8A-4147-A177-3AD203B41FA5}">
                      <a16:colId xmlns:a16="http://schemas.microsoft.com/office/drawing/2014/main" val="2734991246"/>
                    </a:ext>
                  </a:extLst>
                </a:gridCol>
                <a:gridCol w="1676032">
                  <a:extLst>
                    <a:ext uri="{9D8B030D-6E8A-4147-A177-3AD203B41FA5}">
                      <a16:colId xmlns:a16="http://schemas.microsoft.com/office/drawing/2014/main" val="1375866435"/>
                    </a:ext>
                  </a:extLst>
                </a:gridCol>
                <a:gridCol w="1077107">
                  <a:extLst>
                    <a:ext uri="{9D8B030D-6E8A-4147-A177-3AD203B41FA5}">
                      <a16:colId xmlns:a16="http://schemas.microsoft.com/office/drawing/2014/main" val="2325274550"/>
                    </a:ext>
                  </a:extLst>
                </a:gridCol>
                <a:gridCol w="1632227">
                  <a:extLst>
                    <a:ext uri="{9D8B030D-6E8A-4147-A177-3AD203B41FA5}">
                      <a16:colId xmlns:a16="http://schemas.microsoft.com/office/drawing/2014/main" val="723621886"/>
                    </a:ext>
                  </a:extLst>
                </a:gridCol>
              </a:tblGrid>
              <a:tr h="9712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이길흥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김재수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신용현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8302711"/>
                  </a:ext>
                </a:extLst>
              </a:tr>
              <a:tr h="9712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차광호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박종혁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이창훈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5595511"/>
                  </a:ext>
                </a:extLst>
              </a:tr>
              <a:tr h="9712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권태수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한지형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강동완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0949165"/>
                  </a:ext>
                </a:extLst>
              </a:tr>
              <a:tr h="9712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박래혁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김진대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최성록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3223627"/>
                  </a:ext>
                </a:extLst>
              </a:tr>
              <a:tr h="9712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김성곤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손기욱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blipFill dpi="0" rotWithShape="1"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3774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4765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31307-E0D0-714F-D842-653F59D0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86231C-AC6C-4C70-5183-520264052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000"/>
            <a:ext cx="864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1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F0C5E-A807-B694-9AD7-8638529F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카드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1A1472-0A6D-0FE0-3633-BBAA28800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001"/>
            <a:ext cx="8640000" cy="485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27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563FEA-80CC-76AA-D185-158102220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513" y="1998000"/>
            <a:ext cx="8640000" cy="4860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F08529-06C2-515E-720A-4BA2FEF6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게임 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857A73-3824-B9AF-B2FE-B5A3E4997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57" y="1998000"/>
            <a:ext cx="8640000" cy="486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491B7E2-A3EC-F1A3-83D2-C17C4C7201BB}"/>
              </a:ext>
            </a:extLst>
          </p:cNvPr>
          <p:cNvSpPr/>
          <p:nvPr/>
        </p:nvSpPr>
        <p:spPr>
          <a:xfrm>
            <a:off x="4313584" y="1998000"/>
            <a:ext cx="1709530" cy="566296"/>
          </a:xfrm>
          <a:prstGeom prst="rect">
            <a:avLst/>
          </a:prstGeom>
          <a:noFill/>
          <a:ln w="57150">
            <a:solidFill>
              <a:srgbClr val="FF5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08ED10-DE8B-D285-8693-6CEBBA7C2881}"/>
              </a:ext>
            </a:extLst>
          </p:cNvPr>
          <p:cNvSpPr/>
          <p:nvPr/>
        </p:nvSpPr>
        <p:spPr>
          <a:xfrm>
            <a:off x="4376533" y="2667233"/>
            <a:ext cx="901145" cy="566296"/>
          </a:xfrm>
          <a:prstGeom prst="rect">
            <a:avLst/>
          </a:prstGeom>
          <a:noFill/>
          <a:ln w="57150">
            <a:solidFill>
              <a:srgbClr val="FF5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7C4509-6436-46E7-87A9-77CF78010071}"/>
              </a:ext>
            </a:extLst>
          </p:cNvPr>
          <p:cNvSpPr/>
          <p:nvPr/>
        </p:nvSpPr>
        <p:spPr>
          <a:xfrm>
            <a:off x="-23189" y="1998000"/>
            <a:ext cx="4297017" cy="1431000"/>
          </a:xfrm>
          <a:prstGeom prst="rect">
            <a:avLst/>
          </a:prstGeom>
          <a:noFill/>
          <a:ln w="57150">
            <a:solidFill>
              <a:srgbClr val="FF5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148EF6-C93D-2C09-6807-B7EDF247C41B}"/>
              </a:ext>
            </a:extLst>
          </p:cNvPr>
          <p:cNvSpPr/>
          <p:nvPr/>
        </p:nvSpPr>
        <p:spPr>
          <a:xfrm>
            <a:off x="8948057" y="1998000"/>
            <a:ext cx="2873829" cy="123552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오늘 수업이 있는 교수님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685B67-C76C-9F7C-8752-736C878A5575}"/>
              </a:ext>
            </a:extLst>
          </p:cNvPr>
          <p:cNvSpPr/>
          <p:nvPr/>
        </p:nvSpPr>
        <p:spPr>
          <a:xfrm>
            <a:off x="8948057" y="3429000"/>
            <a:ext cx="2873829" cy="123552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남은 체력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0DE382-7BA5-E535-FCA3-73E96AEA796A}"/>
              </a:ext>
            </a:extLst>
          </p:cNvPr>
          <p:cNvSpPr/>
          <p:nvPr/>
        </p:nvSpPr>
        <p:spPr>
          <a:xfrm>
            <a:off x="8948057" y="4860000"/>
            <a:ext cx="2873829" cy="123552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콘서트까지 남은 일 수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C20B8CD-0BA7-720A-996D-CA6FEFDFFB57}"/>
              </a:ext>
            </a:extLst>
          </p:cNvPr>
          <p:cNvCxnSpPr>
            <a:stCxn id="9" idx="1"/>
          </p:cNvCxnSpPr>
          <p:nvPr/>
        </p:nvCxnSpPr>
        <p:spPr>
          <a:xfrm flipH="1">
            <a:off x="4240487" y="2615765"/>
            <a:ext cx="4707570" cy="97735"/>
          </a:xfrm>
          <a:prstGeom prst="line">
            <a:avLst/>
          </a:prstGeom>
          <a:ln w="76200">
            <a:solidFill>
              <a:srgbClr val="FF5B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0F12CF0-43C6-DE96-B54C-025EC9E61101}"/>
              </a:ext>
            </a:extLst>
          </p:cNvPr>
          <p:cNvCxnSpPr>
            <a:cxnSpLocks/>
            <a:stCxn id="10" idx="1"/>
            <a:endCxn id="3" idx="3"/>
          </p:cNvCxnSpPr>
          <p:nvPr/>
        </p:nvCxnSpPr>
        <p:spPr>
          <a:xfrm flipH="1" flipV="1">
            <a:off x="6023114" y="2281148"/>
            <a:ext cx="2924943" cy="1765617"/>
          </a:xfrm>
          <a:prstGeom prst="line">
            <a:avLst/>
          </a:prstGeom>
          <a:ln w="76200">
            <a:solidFill>
              <a:srgbClr val="FF5B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737BC02-C451-3A8D-CA6C-203BD9E952DF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277678" y="2950381"/>
            <a:ext cx="3670379" cy="2527384"/>
          </a:xfrm>
          <a:prstGeom prst="line">
            <a:avLst/>
          </a:prstGeom>
          <a:ln w="76200">
            <a:solidFill>
              <a:srgbClr val="FF5B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553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08529-06C2-515E-720A-4BA2FEF6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콘서트 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D5ECE5-1A86-D541-0447-D0571A432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8000"/>
            <a:ext cx="8640000" cy="486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A9FA5F6-0E75-E147-FB43-FA7062D9886F}"/>
              </a:ext>
            </a:extLst>
          </p:cNvPr>
          <p:cNvSpPr/>
          <p:nvPr/>
        </p:nvSpPr>
        <p:spPr>
          <a:xfrm>
            <a:off x="8948057" y="1998000"/>
            <a:ext cx="2873829" cy="123552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콘서트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F7913F-7ECE-EE8F-F696-E030E5BC2687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920482" y="2615765"/>
            <a:ext cx="6027575" cy="3555774"/>
          </a:xfrm>
          <a:prstGeom prst="line">
            <a:avLst/>
          </a:prstGeom>
          <a:ln w="76200">
            <a:solidFill>
              <a:srgbClr val="FF5B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D65261-B31F-A4DE-0329-29701A2CFAF1}"/>
              </a:ext>
            </a:extLst>
          </p:cNvPr>
          <p:cNvSpPr/>
          <p:nvPr/>
        </p:nvSpPr>
        <p:spPr>
          <a:xfrm>
            <a:off x="2099863" y="5634368"/>
            <a:ext cx="820619" cy="1074342"/>
          </a:xfrm>
          <a:prstGeom prst="rect">
            <a:avLst/>
          </a:prstGeom>
          <a:noFill/>
          <a:ln w="57150">
            <a:solidFill>
              <a:srgbClr val="FF5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97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08529-06C2-515E-720A-4BA2FEF6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수업을 들을 교수님 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E2E58C-936A-9371-3995-ED62A6B43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5322"/>
            <a:ext cx="8640000" cy="486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AB94E54-63A2-638B-8738-E7655623C914}"/>
              </a:ext>
            </a:extLst>
          </p:cNvPr>
          <p:cNvSpPr/>
          <p:nvPr/>
        </p:nvSpPr>
        <p:spPr>
          <a:xfrm>
            <a:off x="4320000" y="3292384"/>
            <a:ext cx="4320000" cy="3267036"/>
          </a:xfrm>
          <a:prstGeom prst="rect">
            <a:avLst/>
          </a:prstGeom>
          <a:noFill/>
          <a:ln w="57150">
            <a:solidFill>
              <a:srgbClr val="FF5B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07CEA8-CA8A-86ED-FCCB-EAC7B481BEF0}"/>
              </a:ext>
            </a:extLst>
          </p:cNvPr>
          <p:cNvSpPr/>
          <p:nvPr/>
        </p:nvSpPr>
        <p:spPr>
          <a:xfrm>
            <a:off x="8948057" y="1998000"/>
            <a:ext cx="2873829" cy="123552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교수님 수업 정보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4556E9E-4C82-F468-441B-600D52335F87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8640000" y="2569112"/>
            <a:ext cx="308057" cy="2356790"/>
          </a:xfrm>
          <a:prstGeom prst="line">
            <a:avLst/>
          </a:prstGeom>
          <a:ln w="76200">
            <a:solidFill>
              <a:srgbClr val="FF5B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402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191</Words>
  <Application>Microsoft Office PowerPoint</Application>
  <PresentationFormat>와이드스크린</PresentationFormat>
  <Paragraphs>77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콘서트 관람 대작전 </vt:lpstr>
      <vt:lpstr>진행 방식</vt:lpstr>
      <vt:lpstr>학생 목록</vt:lpstr>
      <vt:lpstr>교수님 목록</vt:lpstr>
      <vt:lpstr>스토리 설명</vt:lpstr>
      <vt:lpstr>카드 설명</vt:lpstr>
      <vt:lpstr>게임 시작</vt:lpstr>
      <vt:lpstr>콘서트 일정</vt:lpstr>
      <vt:lpstr>수업을 들을 교수님 선택</vt:lpstr>
      <vt:lpstr>보유 학생 표시 및 학생 정보 확인</vt:lpstr>
      <vt:lpstr>교수님의 수업</vt:lpstr>
      <vt:lpstr>수업을 들을 동아리원 소환</vt:lpstr>
      <vt:lpstr>수업 클리어</vt:lpstr>
      <vt:lpstr>수업 카드 설명</vt:lpstr>
      <vt:lpstr>수업 클리어 보상</vt:lpstr>
      <vt:lpstr>수업 클리어 보상2</vt:lpstr>
      <vt:lpstr>수업 실패</vt:lpstr>
      <vt:lpstr>수업 실패</vt:lpstr>
      <vt:lpstr>주말 보상</vt:lpstr>
      <vt:lpstr>모든 수업 클리어</vt:lpstr>
      <vt:lpstr>콘서트 관란(게임 클리어)</vt:lpstr>
      <vt:lpstr>게임오버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콘서트 관람 대작전 </dc:title>
  <dc:creator>전 성현</dc:creator>
  <cp:lastModifiedBy>전 성현</cp:lastModifiedBy>
  <cp:revision>46</cp:revision>
  <dcterms:created xsi:type="dcterms:W3CDTF">2023-09-05T05:33:35Z</dcterms:created>
  <dcterms:modified xsi:type="dcterms:W3CDTF">2023-09-06T03:00:29Z</dcterms:modified>
</cp:coreProperties>
</file>